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1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Nature in the balance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Grammar and usage &amp; Integrated skills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26322" y="1422609"/>
            <a:ext cx="11520379" cy="128631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想到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他们都想到了关于如何解决这些问题的创造性办法。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scientists are beating their brains trying to come up with a solution to the problem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科学家正绞尽脑汁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力求找到解决这个问题的办法。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569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8834"/>
            <a:ext cx="11512136" cy="340013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出版；开花；（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太阳、月亮或星星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）出现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出现；被提出；走近；发芽；升起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across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）遇见；发现；被理解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总计；达到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about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comes to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当谈到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7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09969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29670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公开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需要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要求运用现代技术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要求改变生活方式。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circumstances and tasks call for our new reflections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新的形势和任务要求我们有新的思考。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 pollution calls for our special concern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空气污染问题需要我们特别关注。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08721"/>
            <a:ext cx="11512136" cy="288032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某个地点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）停靠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off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取消；停止进行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on/upon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）；号召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召集；收回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使回忆；使想起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7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728" y="74659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60681" cy="122469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突然记起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或想到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当你想到一个可怕的捕猎者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狮子和鲨鱼的形象可能会立刻跃入脑海。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Integrity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words that spring to mind when talking of the man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当谈到这个人时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就会马上想到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正直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诚实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这两个词。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187699"/>
            <a:ext cx="11512136" cy="159322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660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 worried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watching the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documentary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我看这个纪录片的时候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我感到担心。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481227" y="1567348"/>
                <a:ext cx="312457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时间状语从句的省略</m:t>
                      </m:r>
                    </m:oMath>
                  </m:oMathPara>
                </a14:m>
                <a:endParaRPr lang="zh-CN" altLang="en-US" sz="2400" dirty="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227" y="1567348"/>
                <a:ext cx="3124573" cy="461665"/>
              </a:xfrm>
              <a:prstGeom prst="rect">
                <a:avLst/>
              </a:prstGeom>
              <a:blipFill>
                <a:blip r:embed="rId2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XB4.eps" descr="id:21474878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64704"/>
            <a:ext cx="1785094" cy="34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句为状语从句的省略：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watching...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watching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105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表示时间、条件、地点、比较、方式或让步的状语从句中，如谓语动词包含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动词，且从句的主语是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或主从句的主语一致，常省略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他小时候帮父母做了很多家务。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无论困难与否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我们都会尽全力完成任务。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7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881561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1179062"/>
            <a:ext cx="11512136" cy="224130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48766"/>
              </a:xfrm>
            </p:spPr>
            <p:txBody>
              <a:bodyPr/>
              <a:lstStyle/>
              <a:p>
                <a:pPr algn="l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𝐀𝐬𝐭𝐡𝐞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𝐡𝐮𝐦𝐚𝐧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𝐩𝐨𝐩𝐮𝐥𝐚𝐭𝐢𝐨𝐧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𝐜𝐨𝐧𝐭𝐢𝐧𝐮𝐞𝐬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𝐠𝐫𝐨𝐰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𝐝𝐨𝐞𝐬𝐭𝐡𝐞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𝐞𝐟𝐟𝐞𝐜𝐭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𝐡𝐚𝐯𝐞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𝐚𝐧𝐢𝐦𝐚𝐥𝐬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倒装句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随着人口的持续增长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我们对动物的影响也在不断增加。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48766"/>
              </a:xfrm>
              <a:blipFill>
                <a:blip r:embed="rId2"/>
                <a:stretch>
                  <a:fillRect l="-796" b="-2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在这里引导时间状语从句。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引导的倒装句表示前者的情况也适用于后者，其结构为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＋系动词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情态动词＋主语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wife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我喜欢看这本书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我妻子也喜欢。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否定形式为：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neither/nor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＋系动词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情态动词＋主语。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won’t do such a thing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我不会做这样的事。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 will he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他也不会。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78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033" y="908720"/>
            <a:ext cx="935346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1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1007888"/>
            <a:ext cx="11512136" cy="4499082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it is with .../It is the same with ...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也表示前者的情况适用于后者。如：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studies hard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 an active part in sports and is always ready to help others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 is with/It is the same with Wei Fang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李明学习努力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积极参加体育活动并且总是乐于助人。魏芳也是如此。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系动词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用来表示赞成前一说话者所说的内容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的确如此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昨天很冷。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的确如此。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878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476" y="791863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628239"/>
            <a:ext cx="11460681" cy="129670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583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申请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lifestyle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要求运用现代技术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要求改变生活方式。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application of new scientific discoveries to industrial production methods usually increases efficiency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把新的科学发现运用到工业生产方法上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通常可以提高效率。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manager received twenty applications for the post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经理收到了二十份求职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申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77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094" y="841819"/>
            <a:ext cx="1730166" cy="3455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40768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job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求职申请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application form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7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5356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08721"/>
            <a:ext cx="11512136" cy="396044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892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应用；涂；使专心从事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申请；有关联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oneself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致力于，专心于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申请或要求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sth to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to sth/doing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applicant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申请人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7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886" y="742604"/>
            <a:ext cx="2245970" cy="3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48010"/>
            <a:ext cx="11494901" cy="177872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track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跟踪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追踪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足迹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踪迹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小道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轨道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跑道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路线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还有一些人猎杀动物只是为了找乐子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那些追踪、射猎鹿的人喜欢狩猎的刺激。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60540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keep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track of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keep/stay in touch with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了解某人的情况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某事的动态；与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 track of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lose/be out of touch with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不了解某人的情况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某事的动态；与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to keep track of all the new discoveries in genetics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很难跟进遗传学的全部新发现。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so busy with my paper that I lost all track of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我忙着写论文以至于完全忘记了时间。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7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96303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94901" cy="181452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哪里都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factories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destroy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habitats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当我们建立农场或工厂的时候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我们破坏了动物的栖息地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让很多动物无处居住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没有食物可以吃。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go/get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毫无进展；一无所获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lead/get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没有结果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to be seen/found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哪儿也看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找不到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near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差得远，远谈不上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book you need is nowhere to be found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你要的那本新书什么地方都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hall was nowhere near full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大厅远未满座。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7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559" y="95356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80729"/>
            <a:ext cx="11512136" cy="115212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73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等否定意义的单词位于句首时谓语要部分倒装，即将助动词放在主语前面。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 has the world seen such enthusiasm for learning as in our country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你在世界任何地方都看不到像我们国家的这种学习热情。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7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01114"/>
            <a:ext cx="1957939" cy="34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1249</Words>
  <Application>Microsoft Office PowerPoint</Application>
  <PresentationFormat>自定义</PresentationFormat>
  <Paragraphs>80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586</cp:revision>
  <dcterms:created xsi:type="dcterms:W3CDTF">2020-11-06T05:24:00Z</dcterms:created>
  <dcterms:modified xsi:type="dcterms:W3CDTF">2025-11-07T12:46:08Z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